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ndeling uten navn" id="{37E89518-C74B-41AC-8A9C-0AFC38C2941B}">
          <p14:sldIdLst>
            <p14:sldId id="256"/>
            <p14:sldId id="257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4AEF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33" d="100"/>
          <a:sy n="33" d="100"/>
        </p:scale>
        <p:origin x="-1530" y="-22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0CF147-9850-4A1A-A55D-505995E9BD58}" type="datetimeFigureOut">
              <a:rPr lang="nb-NO" smtClean="0"/>
              <a:t>13.12.2012</a:t>
            </a:fld>
            <a:endParaRPr lang="nb-NO"/>
          </a:p>
        </p:txBody>
      </p:sp>
      <p:sp>
        <p:nvSpPr>
          <p:cNvPr id="4" name="Plassholder for lysbil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Plassholder for nota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FCE13A-DD36-42BA-ADA1-22E1E6724F87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6935267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smtClean="0"/>
              <a:t>Klikk for å redigere undertittelstil i malen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6DF2B-79C6-421B-8456-FB9E83214256}" type="datetimeFigureOut">
              <a:rPr lang="nb-NO" smtClean="0"/>
              <a:t>13.12.2012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CD5A5-BE5C-45E7-876E-958B1B1CFD5C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2354670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6DF2B-79C6-421B-8456-FB9E83214256}" type="datetimeFigureOut">
              <a:rPr lang="nb-NO" smtClean="0"/>
              <a:t>13.12.2012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CD5A5-BE5C-45E7-876E-958B1B1CFD5C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1774449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6DF2B-79C6-421B-8456-FB9E83214256}" type="datetimeFigureOut">
              <a:rPr lang="nb-NO" smtClean="0"/>
              <a:t>13.12.2012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CD5A5-BE5C-45E7-876E-958B1B1CFD5C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938132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6DF2B-79C6-421B-8456-FB9E83214256}" type="datetimeFigureOut">
              <a:rPr lang="nb-NO" smtClean="0"/>
              <a:t>13.12.2012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CD5A5-BE5C-45E7-876E-958B1B1CFD5C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589775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6DF2B-79C6-421B-8456-FB9E83214256}" type="datetimeFigureOut">
              <a:rPr lang="nb-NO" smtClean="0"/>
              <a:t>13.12.2012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CD5A5-BE5C-45E7-876E-958B1B1CFD5C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616499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6DF2B-79C6-421B-8456-FB9E83214256}" type="datetimeFigureOut">
              <a:rPr lang="nb-NO" smtClean="0"/>
              <a:t>13.12.2012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CD5A5-BE5C-45E7-876E-958B1B1CFD5C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7456611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6DF2B-79C6-421B-8456-FB9E83214256}" type="datetimeFigureOut">
              <a:rPr lang="nb-NO" smtClean="0"/>
              <a:t>13.12.2012</a:t>
            </a:fld>
            <a:endParaRPr lang="nb-NO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CD5A5-BE5C-45E7-876E-958B1B1CFD5C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77991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6DF2B-79C6-421B-8456-FB9E83214256}" type="datetimeFigureOut">
              <a:rPr lang="nb-NO" smtClean="0"/>
              <a:t>13.12.2012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CD5A5-BE5C-45E7-876E-958B1B1CFD5C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6915823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6DF2B-79C6-421B-8456-FB9E83214256}" type="datetimeFigureOut">
              <a:rPr lang="nb-NO" smtClean="0"/>
              <a:t>13.12.2012</a:t>
            </a:fld>
            <a:endParaRPr lang="nb-NO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CD5A5-BE5C-45E7-876E-958B1B1CFD5C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902244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6DF2B-79C6-421B-8456-FB9E83214256}" type="datetimeFigureOut">
              <a:rPr lang="nb-NO" smtClean="0"/>
              <a:t>13.12.2012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CD5A5-BE5C-45E7-876E-958B1B1CFD5C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9764688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6DF2B-79C6-421B-8456-FB9E83214256}" type="datetimeFigureOut">
              <a:rPr lang="nb-NO" smtClean="0"/>
              <a:t>13.12.2012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CD5A5-BE5C-45E7-876E-958B1B1CFD5C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8629823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C6DF2B-79C6-421B-8456-FB9E83214256}" type="datetimeFigureOut">
              <a:rPr lang="nb-NO" smtClean="0"/>
              <a:t>13.12.2012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CCD5A5-BE5C-45E7-876E-958B1B1CFD5C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728865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ssholder for innhold 11"/>
          <p:cNvSpPr>
            <a:spLocks noGrp="1"/>
          </p:cNvSpPr>
          <p:nvPr>
            <p:ph sz="quarter" idx="4"/>
          </p:nvPr>
        </p:nvSpPr>
        <p:spPr>
          <a:xfrm>
            <a:off x="4644008" y="3076"/>
            <a:ext cx="4499992" cy="6854924"/>
          </a:xfrm>
          <a:solidFill>
            <a:srgbClr val="009900"/>
          </a:solidFill>
          <a:ln>
            <a:solidFill>
              <a:srgbClr val="FF0000"/>
            </a:solidFill>
          </a:ln>
        </p:spPr>
        <p:txBody>
          <a:bodyPr/>
          <a:lstStyle/>
          <a:p>
            <a:pPr marL="0" indent="0">
              <a:buNone/>
            </a:pPr>
            <a:endParaRPr lang="nb-NO" smtClean="0"/>
          </a:p>
          <a:p>
            <a:pPr marL="0" indent="0">
              <a:buNone/>
            </a:pPr>
            <a:endParaRPr lang="nb-NO" sz="3200">
              <a:solidFill>
                <a:schemeClr val="bg1"/>
              </a:solidFill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6133" y="1700577"/>
            <a:ext cx="3318555" cy="30071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Undertittel 2"/>
          <p:cNvSpPr>
            <a:spLocks noGrp="1"/>
          </p:cNvSpPr>
          <p:nvPr>
            <p:ph type="body" idx="1"/>
          </p:nvPr>
        </p:nvSpPr>
        <p:spPr>
          <a:xfrm rot="10800000" flipV="1">
            <a:off x="0" y="0"/>
            <a:ext cx="4572000" cy="6858000"/>
          </a:xfrm>
          <a:solidFill>
            <a:srgbClr val="FF0000"/>
          </a:solidFill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r>
              <a:rPr lang="nb-NO" smtClean="0"/>
              <a:t>            </a:t>
            </a:r>
            <a:r>
              <a:rPr lang="nb-NO" smtClean="0">
                <a:solidFill>
                  <a:srgbClr val="00B050"/>
                </a:solidFill>
              </a:rPr>
              <a:t>Pris:</a:t>
            </a:r>
          </a:p>
          <a:p>
            <a:r>
              <a:rPr lang="nb-NO" smtClean="0"/>
              <a:t>            </a:t>
            </a:r>
            <a:r>
              <a:rPr lang="nb-NO" smtClean="0">
                <a:solidFill>
                  <a:srgbClr val="00B050"/>
                </a:solidFill>
              </a:rPr>
              <a:t>Netovekt: </a:t>
            </a:r>
          </a:p>
          <a:p>
            <a:endParaRPr lang="nb-NO"/>
          </a:p>
          <a:p>
            <a:endParaRPr lang="nb-NO" smtClean="0"/>
          </a:p>
          <a:p>
            <a:endParaRPr lang="nb-NO"/>
          </a:p>
          <a:p>
            <a:endParaRPr lang="nb-NO" smtClean="0"/>
          </a:p>
          <a:p>
            <a:endParaRPr lang="nb-NO"/>
          </a:p>
          <a:p>
            <a:endParaRPr lang="nb-NO" smtClean="0"/>
          </a:p>
          <a:p>
            <a:endParaRPr lang="nb-NO"/>
          </a:p>
        </p:txBody>
      </p:sp>
      <p:sp>
        <p:nvSpPr>
          <p:cNvPr id="10" name="Plassholder for innhold 9"/>
          <p:cNvSpPr>
            <a:spLocks noGrp="1"/>
          </p:cNvSpPr>
          <p:nvPr>
            <p:ph sz="half" idx="2"/>
          </p:nvPr>
        </p:nvSpPr>
        <p:spPr>
          <a:xfrm rot="2181235">
            <a:off x="2697183" y="548451"/>
            <a:ext cx="2068812" cy="69775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b-NO" sz="3600" smtClean="0">
                <a:solidFill>
                  <a:schemeClr val="bg1"/>
                </a:solidFill>
              </a:rPr>
              <a:t>Fenarull </a:t>
            </a:r>
            <a:endParaRPr lang="nb-NO" sz="3600">
              <a:solidFill>
                <a:schemeClr val="bg1"/>
              </a:solidFill>
            </a:endParaRPr>
          </a:p>
        </p:txBody>
      </p:sp>
      <p:sp>
        <p:nvSpPr>
          <p:cNvPr id="11" name="Plassholder for tekst 10"/>
          <p:cNvSpPr>
            <a:spLocks noGrp="1"/>
          </p:cNvSpPr>
          <p:nvPr>
            <p:ph type="body" sz="quarter" idx="3"/>
          </p:nvPr>
        </p:nvSpPr>
        <p:spPr>
          <a:xfrm>
            <a:off x="5266132" y="-747464"/>
            <a:ext cx="3747509" cy="7128792"/>
          </a:xfrm>
        </p:spPr>
        <p:txBody>
          <a:bodyPr/>
          <a:lstStyle/>
          <a:p>
            <a:endParaRPr lang="nb-NO"/>
          </a:p>
          <a:p>
            <a:endParaRPr lang="nb-NO" smtClean="0"/>
          </a:p>
          <a:p>
            <a:endParaRPr lang="nb-NO"/>
          </a:p>
          <a:p>
            <a:endParaRPr lang="nb-NO" smtClean="0"/>
          </a:p>
          <a:p>
            <a:endParaRPr lang="nb-NO"/>
          </a:p>
          <a:p>
            <a:endParaRPr lang="nb-NO" smtClean="0"/>
          </a:p>
          <a:p>
            <a:endParaRPr lang="nb-NO"/>
          </a:p>
          <a:p>
            <a:endParaRPr lang="nb-NO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158639"/>
            <a:ext cx="3024336" cy="183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832">
            <a:off x="2782525" y="1147402"/>
            <a:ext cx="936104" cy="9019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256" y="3789040"/>
            <a:ext cx="1988368" cy="9186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it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TekstSylinder 4"/>
          <p:cNvSpPr txBox="1"/>
          <p:nvPr/>
        </p:nvSpPr>
        <p:spPr>
          <a:xfrm>
            <a:off x="5459126" y="1973158"/>
            <a:ext cx="293256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800" smtClean="0">
                <a:solidFill>
                  <a:srgbClr val="FF0000"/>
                </a:solidFill>
              </a:rPr>
              <a:t>innhold</a:t>
            </a:r>
          </a:p>
          <a:p>
            <a:r>
              <a:rPr lang="nb-NO" sz="2800" smtClean="0">
                <a:solidFill>
                  <a:srgbClr val="FF0000"/>
                </a:solidFill>
              </a:rPr>
              <a:t>Lår av lam </a:t>
            </a:r>
          </a:p>
          <a:p>
            <a:r>
              <a:rPr lang="nb-NO" sz="2800" smtClean="0">
                <a:solidFill>
                  <a:srgbClr val="FF0000"/>
                </a:solidFill>
              </a:rPr>
              <a:t>Koke salt og nitrit salt  </a:t>
            </a:r>
            <a:endParaRPr lang="nb-NO" sz="32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3110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722367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ema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130</TotalTime>
  <Words>16</Words>
  <Application>Microsoft Office PowerPoint</Application>
  <PresentationFormat>Skjermfremvisning (4:3)</PresentationFormat>
  <Paragraphs>17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Lysbildetitler</vt:lpstr>
      </vt:variant>
      <vt:variant>
        <vt:i4>2</vt:i4>
      </vt:variant>
    </vt:vector>
  </HeadingPairs>
  <TitlesOfParts>
    <vt:vector size="3" baseType="lpstr">
      <vt:lpstr>Office-tema</vt:lpstr>
      <vt:lpstr>PowerPoint-presentasjon</vt:lpstr>
      <vt:lpstr>PowerPoint-presentasjon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Fenarull</dc:title>
  <dc:creator>kjell olav</dc:creator>
  <cp:lastModifiedBy>kjell olav</cp:lastModifiedBy>
  <cp:revision>10</cp:revision>
  <dcterms:created xsi:type="dcterms:W3CDTF">2012-12-07T11:20:11Z</dcterms:created>
  <dcterms:modified xsi:type="dcterms:W3CDTF">2012-12-13T12:34:13Z</dcterms:modified>
</cp:coreProperties>
</file>